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7B4"/>
    <a:srgbClr val="278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6227-736F-AB49-AE19-B8335B9CE4FB}" type="datetimeFigureOut">
              <a:rPr lang="en-JP" smtClean="0"/>
              <a:t>2023/08/15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5593B-2796-AE44-A0EC-E2104800B7D6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6062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A9B6B-D6B3-2E29-39A5-B0C572966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70058"/>
            <a:ext cx="10820400" cy="2720005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JP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B95D2-62CF-00B7-34BC-B1380131F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50080"/>
            <a:ext cx="10820400" cy="17843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1C482BB-FC5F-3D1E-A6F9-73905470B3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5075"/>
            <a:ext cx="3256054" cy="686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3F5F6A-6ED1-874C-EB3C-7772E9BD4365}"/>
              </a:ext>
            </a:extLst>
          </p:cNvPr>
          <p:cNvCxnSpPr/>
          <p:nvPr userDrawn="1"/>
        </p:nvCxnSpPr>
        <p:spPr>
          <a:xfrm>
            <a:off x="0" y="804040"/>
            <a:ext cx="12192000" cy="0"/>
          </a:xfrm>
          <a:prstGeom prst="line">
            <a:avLst/>
          </a:prstGeom>
          <a:ln w="57150">
            <a:solidFill>
              <a:srgbClr val="2577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302B0CE-63DE-E4FA-8104-F47104D71E5A}"/>
              </a:ext>
            </a:extLst>
          </p:cNvPr>
          <p:cNvSpPr txBox="1"/>
          <p:nvPr userDrawn="1"/>
        </p:nvSpPr>
        <p:spPr>
          <a:xfrm>
            <a:off x="7215808" y="405494"/>
            <a:ext cx="4976192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JP" sz="1600" b="1" i="1" dirty="0">
                <a:solidFill>
                  <a:srgbClr val="278A6F"/>
                </a:solidFill>
                <a:latin typeface="Helvetica" pitchFamily="2" charset="0"/>
              </a:rPr>
              <a:t>“Quieter Society with Diversity &amp; Inclusion”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BC66BE-B676-1F84-FC8A-D8A445304DBA}"/>
              </a:ext>
            </a:extLst>
          </p:cNvPr>
          <p:cNvSpPr txBox="1"/>
          <p:nvPr userDrawn="1"/>
        </p:nvSpPr>
        <p:spPr>
          <a:xfrm>
            <a:off x="7215808" y="236749"/>
            <a:ext cx="49761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100" b="0" i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rPr>
              <a:t>52nd International Congress and Exposition on Noise Control Engineering</a:t>
            </a:r>
            <a:endParaRPr lang="en-JP" sz="1100" b="0" i="1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3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DAA6-76F8-A57C-221A-AC6B2337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A38C78-F218-A3B3-CE13-03FA990B5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81343-84CC-C67E-EEFA-A6676E9BD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3F47A-AC14-9393-ADFC-F8A2FB27AB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05DC2-7A36-99A7-398D-A1130CCA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A6E9C-1F9B-343D-D33D-63D57D48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0474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CBC3-0B78-D5D4-CFFE-2328D9EE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65EFE-CDCF-1068-3E09-715915017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166F4-F1A6-C564-D1EB-126E7998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C81CA-2BED-4CCD-0A83-3B67E52F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A7B1D-112B-26BD-7780-2CB88683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21161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87696-D4BF-E906-872C-F295BDFCC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87199-2C30-3090-3A79-A80530C6F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EE7C5-7847-B148-2A3E-0DC5CB53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413DE-AA77-BC79-9864-9F8D01E4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CB11C-9121-C67C-EDD6-54A6B58D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28747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E25-7FA0-6507-CE6A-6E8FA7C9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ED58-D673-FE92-77ED-EA0BA948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115854"/>
            <a:ext cx="11176000" cy="5133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54C95-A704-0B3C-1ED9-AA35508E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459480" cy="365125"/>
          </a:xfrm>
        </p:spPr>
        <p:txBody>
          <a:bodyPr/>
          <a:lstStyle>
            <a:lvl1pPr>
              <a:defRPr sz="1600">
                <a:latin typeface="Helvetica" pitchFamily="2" charset="0"/>
              </a:defRPr>
            </a:lvl1pPr>
          </a:lstStyle>
          <a:p>
            <a:fld id="{AB52D20C-09EB-524A-8ADE-BBB284498C8E}" type="slidenum">
              <a:rPr lang="en-JP" smtClean="0"/>
              <a:pPr/>
              <a:t>‹#›</a:t>
            </a:fld>
            <a:endParaRPr lang="en-JP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28AC9E1-1119-1ECB-7445-C31B94406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299919"/>
            <a:ext cx="1828800" cy="38583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5DCE54-3A3A-E1F8-9513-0FA39D25032A}"/>
              </a:ext>
            </a:extLst>
          </p:cNvPr>
          <p:cNvCxnSpPr/>
          <p:nvPr userDrawn="1"/>
        </p:nvCxnSpPr>
        <p:spPr>
          <a:xfrm>
            <a:off x="0" y="6736235"/>
            <a:ext cx="12192000" cy="0"/>
          </a:xfrm>
          <a:prstGeom prst="line">
            <a:avLst/>
          </a:prstGeom>
          <a:ln w="38100">
            <a:solidFill>
              <a:srgbClr val="2577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73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E25-7FA0-6507-CE6A-6E8FA7C9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ED58-D673-FE92-77ED-EA0BA948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115853"/>
            <a:ext cx="11176000" cy="5240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54C95-A704-0B3C-1ED9-AA35508E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459480" cy="365125"/>
          </a:xfrm>
        </p:spPr>
        <p:txBody>
          <a:bodyPr/>
          <a:lstStyle>
            <a:lvl1pPr>
              <a:defRPr sz="1600">
                <a:latin typeface="Helvetica" pitchFamily="2" charset="0"/>
              </a:defRPr>
            </a:lvl1pPr>
          </a:lstStyle>
          <a:p>
            <a:fld id="{AB52D20C-09EB-524A-8ADE-BBB284498C8E}" type="slidenum">
              <a:rPr lang="en-JP" smtClean="0"/>
              <a:pPr/>
              <a:t>‹#›</a:t>
            </a:fld>
            <a:endParaRPr lang="en-JP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28AC9E1-1119-1ECB-7445-C31B94406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5120" y="142668"/>
            <a:ext cx="2854960" cy="60232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5DCE54-3A3A-E1F8-9513-0FA39D25032A}"/>
              </a:ext>
            </a:extLst>
          </p:cNvPr>
          <p:cNvCxnSpPr/>
          <p:nvPr userDrawn="1"/>
        </p:nvCxnSpPr>
        <p:spPr>
          <a:xfrm>
            <a:off x="0" y="883920"/>
            <a:ext cx="12192000" cy="0"/>
          </a:xfrm>
          <a:prstGeom prst="line">
            <a:avLst/>
          </a:prstGeom>
          <a:ln w="76200">
            <a:solidFill>
              <a:srgbClr val="2577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84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28B8-A059-F38E-A9E6-72C62845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DCB5A-98CB-F124-7E93-F47C53D62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CA5B0-F6F6-96F3-DADD-54AF5DE4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6B605-5DE2-7DE2-19D1-6A8EBDEE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FA61-33E0-5AA9-BA9D-CD712C04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421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EA33-BEBC-1BC9-3C44-11C39DEB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8CFC-22BD-0795-57CB-1AD655803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ABEC1-AC4B-94CD-FDAD-9A12367C6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647FA-68CB-1019-DDED-7FF012FD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4D545-BC49-7353-94D1-5A463047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2590C-1180-6CD7-6134-7491F668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010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979B-6B9E-52F9-2C3B-2AAEF2D4F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F18C0-FB4A-7921-71D8-35A355821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64938-3608-67AB-EFD4-1F2F493CE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25BDE-3093-05FD-879B-E171DBCA5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E0541-554B-172E-FA0B-34D8BE84F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F417D-EC36-E0B4-C436-5FE04ECF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31B3F-8838-3D53-86E1-141DD5DE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B13E0-6EF1-A2A9-A55D-3B0F8EB2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771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A557-4EDB-862A-7328-ADAC5B2E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D2D0A9-CD81-6384-32AD-C1686B43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8A4D2-9107-661C-6078-25408091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114D9-BB8D-779F-DE30-D0EFFE5F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2609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4080EA-64F2-A909-C8B0-1D86E3A27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A0A8A-2B98-0378-C03D-1A6E6562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524DA-6727-428E-B9E4-14E6F887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7534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6E1A-2AEF-776F-3EE6-74613CD97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5DE2-D3A8-62D2-9689-5D3A2CB0E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B79BB-42C8-0195-5A85-D0556A1AC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29905-ED4F-7AA4-0FFD-62D60E2F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7234A-0A76-9A9A-0D22-1979969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2A914-7B8A-58D8-D968-36308002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0734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F84BE0-536C-0F9B-DC3A-5634772C4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136525"/>
            <a:ext cx="8859520" cy="747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32681-6CFA-F72F-A8A5-911EC356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115854"/>
            <a:ext cx="11176000" cy="5008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B068E-AC54-8C35-3D1C-3F664601B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355E5-5B9E-60EE-A8C2-3EFED126B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D20C-09EB-524A-8ADE-BBB284498C8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673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2913F7-2B04-064B-79CF-3B1846C92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P" dirty="0"/>
              <a:t>Title of Your Presentation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E39C761-91A8-CECC-FFB5-87EC9361E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4376790"/>
            <a:ext cx="9144000" cy="1417835"/>
          </a:xfrm>
        </p:spPr>
        <p:txBody>
          <a:bodyPr/>
          <a:lstStyle/>
          <a:p>
            <a:r>
              <a:rPr lang="en-US" dirty="0"/>
              <a:t>Author List and Affiliation(s)</a:t>
            </a:r>
          </a:p>
          <a:p>
            <a:r>
              <a:rPr lang="en-US" dirty="0"/>
              <a:t>Please </a:t>
            </a:r>
            <a:r>
              <a:rPr lang="en-US" u="sng" dirty="0"/>
              <a:t>underline</a:t>
            </a:r>
            <a:r>
              <a:rPr lang="en-US" dirty="0"/>
              <a:t> the name of presenting author</a:t>
            </a:r>
          </a:p>
          <a:p>
            <a:endParaRPr lang="en-US" dirty="0"/>
          </a:p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62912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A9FFDC-CE27-7E58-DB29-4DF3717D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40717-430B-0AEE-677B-AE4760DF5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JP" dirty="0"/>
              <a:t>ext comes here.</a:t>
            </a:r>
          </a:p>
          <a:p>
            <a:pPr lvl="1"/>
            <a:r>
              <a:rPr lang="en-US" dirty="0"/>
              <a:t>N</a:t>
            </a:r>
            <a:r>
              <a:rPr lang="en-JP" dirty="0"/>
              <a:t>ext level contents.</a:t>
            </a:r>
          </a:p>
          <a:p>
            <a:pPr lvl="2"/>
            <a:r>
              <a:rPr lang="en-US" dirty="0"/>
              <a:t>T</a:t>
            </a:r>
            <a:r>
              <a:rPr lang="en-JP" dirty="0"/>
              <a:t>hird level contents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EF06C-D43D-1AB6-90E4-3604A520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pPr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5186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807E80-B71F-80D5-2531-805BCB0A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8AAE0-18A2-FA63-D52F-55A90F53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7D021-4799-FC24-A5EC-3DC76346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D20C-09EB-524A-8ADE-BBB284498C8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7107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35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Title of Your Presentation</vt:lpstr>
      <vt:lpstr>Introduction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YAMAUCHI KATSUYA</dc:creator>
  <cp:lastModifiedBy>YAMAUCHI KATSUYA</cp:lastModifiedBy>
  <cp:revision>7</cp:revision>
  <dcterms:created xsi:type="dcterms:W3CDTF">2023-05-31T04:32:44Z</dcterms:created>
  <dcterms:modified xsi:type="dcterms:W3CDTF">2023-08-15T07:34:29Z</dcterms:modified>
</cp:coreProperties>
</file>