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8A6F"/>
    <a:srgbClr val="257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031B1B-A969-F3BE-FDC0-9E0819D40A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42481-7A3A-D5C0-B0DF-456F098D42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59073-8F1E-8C4B-8CF5-F21EE53964D6}" type="datetimeFigureOut">
              <a:rPr lang="en-JP" smtClean="0"/>
              <a:t>2023/08/15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0B57D-099D-F956-2FC1-F425899CFF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E4F3F-C1C2-B00B-A10D-B0E189D9EE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96334-2781-0D41-9A4D-F5C14546D6E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57333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6227-736F-AB49-AE19-B8335B9CE4FB}" type="datetimeFigureOut">
              <a:rPr lang="en-JP" smtClean="0"/>
              <a:t>2023/08/15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5593B-2796-AE44-A0EC-E2104800B7D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6062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1756"/>
            <a:ext cx="7772400" cy="2097923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85920"/>
            <a:ext cx="6858000" cy="1071880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16AF1A1-4500-7CDB-449D-8A7A6102E6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27172"/>
            <a:ext cx="2448560" cy="51658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BEEAF5-E2BA-6EC5-FFBD-EBEC139AD649}"/>
              </a:ext>
            </a:extLst>
          </p:cNvPr>
          <p:cNvCxnSpPr/>
          <p:nvPr userDrawn="1"/>
        </p:nvCxnSpPr>
        <p:spPr>
          <a:xfrm>
            <a:off x="-1" y="701928"/>
            <a:ext cx="9144000" cy="0"/>
          </a:xfrm>
          <a:prstGeom prst="line">
            <a:avLst/>
          </a:prstGeom>
          <a:ln w="38100">
            <a:solidFill>
              <a:srgbClr val="2577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106EC2F-EDFE-1D6E-DB8C-4B7BED1A57C1}"/>
              </a:ext>
            </a:extLst>
          </p:cNvPr>
          <p:cNvSpPr txBox="1"/>
          <p:nvPr userDrawn="1"/>
        </p:nvSpPr>
        <p:spPr>
          <a:xfrm>
            <a:off x="4167808" y="375420"/>
            <a:ext cx="4976192" cy="3077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JP" sz="1400" b="1" i="1" dirty="0">
                <a:solidFill>
                  <a:srgbClr val="278A6F"/>
                </a:solidFill>
                <a:latin typeface="Helvetica" pitchFamily="2" charset="0"/>
              </a:rPr>
              <a:t>“Quieter Society with Diversity &amp; Inclusion”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A9056D-5DDA-102B-F1CF-4C17DDA56ECB}"/>
              </a:ext>
            </a:extLst>
          </p:cNvPr>
          <p:cNvSpPr txBox="1"/>
          <p:nvPr userDrawn="1"/>
        </p:nvSpPr>
        <p:spPr>
          <a:xfrm>
            <a:off x="4167808" y="191287"/>
            <a:ext cx="49761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rPr>
              <a:t>52nd International Congress and Exposition on Noise Control Engineering</a:t>
            </a:r>
            <a:endParaRPr lang="en-JP" sz="1000" b="0" i="1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6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7458-1248-7044-B3E6-F9D930C36CFD}" type="datetime1">
              <a:rPr lang="en-US" smtClean="0"/>
              <a:t>8/15/23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0992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4CA4-4326-454C-8A4F-9E7B2D46957A}" type="datetime1">
              <a:rPr lang="en-US" smtClean="0"/>
              <a:t>8/15/23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1751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85" y="0"/>
            <a:ext cx="8877629" cy="883916"/>
          </a:xfrm>
        </p:spPr>
        <p:txBody>
          <a:bodyPr>
            <a:noAutofit/>
          </a:bodyPr>
          <a:lstStyle>
            <a:lvl1pPr>
              <a:defRPr sz="3200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" y="1117601"/>
            <a:ext cx="8351520" cy="5207515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1B05EF1-7D1F-E77B-7B03-9A86BE4113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365755"/>
            <a:ext cx="1527479" cy="32226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B83164-D8AF-20E2-E9EB-0362D7A6A1B9}"/>
              </a:ext>
            </a:extLst>
          </p:cNvPr>
          <p:cNvCxnSpPr/>
          <p:nvPr userDrawn="1"/>
        </p:nvCxnSpPr>
        <p:spPr>
          <a:xfrm>
            <a:off x="0" y="6728656"/>
            <a:ext cx="9144000" cy="0"/>
          </a:xfrm>
          <a:prstGeom prst="line">
            <a:avLst/>
          </a:prstGeom>
          <a:ln w="28575">
            <a:solidFill>
              <a:srgbClr val="2577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C5E7D3-ED84-6447-8BA6-0E19DA99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386397"/>
            <a:ext cx="2057400" cy="365125"/>
          </a:xfrm>
        </p:spPr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18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DC6C-68D5-6540-9E4A-4CF17F8A4B49}" type="datetime1">
              <a:rPr lang="en-US" smtClean="0"/>
              <a:t>8/15/23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3509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2606-500B-ED40-8A8E-F462E0160DA9}" type="datetime1">
              <a:rPr lang="en-US" smtClean="0"/>
              <a:t>8/15/23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9417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B262-362D-4B4E-B77A-BC292651C435}" type="datetime1">
              <a:rPr lang="en-US" smtClean="0"/>
              <a:t>8/15/23</a:t>
            </a:fld>
            <a:endParaRPr lang="en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52577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C9C2-B318-9943-BF32-AEC19FD7E462}" type="datetime1">
              <a:rPr lang="en-US" smtClean="0"/>
              <a:t>8/15/23</a:t>
            </a:fld>
            <a:endParaRPr lang="en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8528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C38A-C18A-6A4B-8ED2-1C06272B6437}" type="datetime1">
              <a:rPr lang="en-US" smtClean="0"/>
              <a:t>8/15/23</a:t>
            </a:fld>
            <a:endParaRPr lang="en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82096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9B24-0225-3D4C-B146-7697AB1BBC26}" type="datetime1">
              <a:rPr lang="en-US" smtClean="0"/>
              <a:t>8/15/23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07909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FA92-0A61-9E47-B539-9A5754FF3678}" type="datetime1">
              <a:rPr lang="en-US" smtClean="0"/>
              <a:t>8/15/23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84858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3FB5F-E3A0-174D-BFF8-3E331F2F27D5}" type="datetime1">
              <a:rPr lang="en-US" smtClean="0"/>
              <a:t>8/15/23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0986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2913F7-2B04-064B-79CF-3B1846C92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P" dirty="0"/>
              <a:t>Title of Your Presentation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E39C761-91A8-CECC-FFB5-87EC9361E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4420" y="4139844"/>
            <a:ext cx="6858000" cy="1063376"/>
          </a:xfrm>
        </p:spPr>
        <p:txBody>
          <a:bodyPr>
            <a:normAutofit fontScale="92500"/>
          </a:bodyPr>
          <a:lstStyle/>
          <a:p>
            <a:r>
              <a:rPr lang="en-US" dirty="0"/>
              <a:t>Author List and Affiliation(s)</a:t>
            </a:r>
          </a:p>
          <a:p>
            <a:r>
              <a:rPr lang="en-US" dirty="0"/>
              <a:t>Please </a:t>
            </a:r>
            <a:r>
              <a:rPr lang="en-US" u="sng" dirty="0"/>
              <a:t>underline</a:t>
            </a:r>
            <a:r>
              <a:rPr lang="en-US" dirty="0"/>
              <a:t> the name of presenting author</a:t>
            </a:r>
          </a:p>
          <a:p>
            <a:endParaRPr lang="en-US" dirty="0"/>
          </a:p>
          <a:p>
            <a:endParaRPr lang="en-JP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F659280-ECE0-43EF-5E7A-64FCD445639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2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92BC73-D7D2-ED73-C885-0AD93A0C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06B6D1-C9A1-CD2A-ADD3-24423370C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JP" dirty="0"/>
              <a:t>ext comes here.</a:t>
            </a:r>
          </a:p>
          <a:p>
            <a:pPr lvl="1"/>
            <a:r>
              <a:rPr lang="en-US" dirty="0"/>
              <a:t>N</a:t>
            </a:r>
            <a:r>
              <a:rPr lang="en-JP" dirty="0"/>
              <a:t>ext level contents.</a:t>
            </a:r>
          </a:p>
          <a:p>
            <a:pPr lvl="2"/>
            <a:r>
              <a:rPr lang="en-US" dirty="0"/>
              <a:t>T</a:t>
            </a:r>
            <a:r>
              <a:rPr lang="en-JP" dirty="0"/>
              <a:t>hird level contents.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071CD-FAEA-C076-3DC5-CDE9381B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551759" cy="365125"/>
          </a:xfrm>
        </p:spPr>
        <p:txBody>
          <a:bodyPr/>
          <a:lstStyle/>
          <a:p>
            <a:fld id="{AB52D20C-09EB-524A-8ADE-BBB284498C8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0755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26DB1-E842-6462-41CC-F015A368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F8957-1E2F-16CB-C295-44C5CCE01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7D021-4799-FC24-A5EC-3DC76346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551759" cy="365125"/>
          </a:xfrm>
        </p:spPr>
        <p:txBody>
          <a:bodyPr/>
          <a:lstStyle/>
          <a:p>
            <a:fld id="{AB52D20C-09EB-524A-8ADE-BBB284498C8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7107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37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Title of Your Presentation</vt:lpstr>
      <vt:lpstr>Introduction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YAMAUCHI KATSUYA</dc:creator>
  <cp:lastModifiedBy>YAMAUCHI KATSUYA</cp:lastModifiedBy>
  <cp:revision>5</cp:revision>
  <dcterms:created xsi:type="dcterms:W3CDTF">2023-05-31T04:32:44Z</dcterms:created>
  <dcterms:modified xsi:type="dcterms:W3CDTF">2023-08-15T07:35:04Z</dcterms:modified>
</cp:coreProperties>
</file>